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9C5B-AD44-43B9-8EBD-331000CD6732}" type="datetimeFigureOut">
              <a:rPr lang="en-GB" smtClean="0"/>
              <a:t>19-Nov-18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2E511-C2AB-4C5D-9E21-BB4115BB55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3221924"/>
            <a:ext cx="1296144" cy="1477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fontAlgn="base"/>
            <a:endParaRPr lang="en-GB" b="1" u="sng" dirty="0" smtClean="0"/>
          </a:p>
          <a:p>
            <a:pPr fontAlgn="base"/>
            <a:endParaRPr lang="en-GB" b="1" u="sng" dirty="0"/>
          </a:p>
          <a:p>
            <a:pPr algn="ctr" fontAlgn="base"/>
            <a:r>
              <a:rPr lang="en-GB" b="1" u="sng" dirty="0" smtClean="0"/>
              <a:t>Judah</a:t>
            </a:r>
            <a:br>
              <a:rPr lang="en-GB" b="1" u="sng" dirty="0" smtClean="0"/>
            </a:br>
            <a:r>
              <a:rPr lang="en-GB" b="1" u="sng" dirty="0" smtClean="0"/>
              <a:t/>
            </a:r>
            <a:br>
              <a:rPr lang="en-GB" b="1" u="sng" dirty="0" smtClean="0"/>
            </a:b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4805405"/>
            <a:ext cx="1296144" cy="64051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80000" bIns="180000" rtlCol="0" anchor="ctr" anchorCtr="0">
            <a:spAutoFit/>
          </a:bodyPr>
          <a:lstStyle/>
          <a:p>
            <a:pPr algn="ctr" fontAlgn="base"/>
            <a:r>
              <a:rPr lang="en-GB" dirty="0" smtClean="0"/>
              <a:t>Issachar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2492896"/>
            <a:ext cx="864096" cy="5678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44000" bIns="144000" rtlCol="0" anchor="ctr" anchorCtr="0">
            <a:spAutoFit/>
          </a:bodyPr>
          <a:lstStyle/>
          <a:p>
            <a:pPr algn="ctr" fontAlgn="base"/>
            <a:r>
              <a:rPr lang="en-GB" b="1" u="sng" dirty="0" smtClean="0"/>
              <a:t>Dan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5597493"/>
            <a:ext cx="1296144" cy="64051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80000" bIns="180000" rtlCol="0" anchor="ctr" anchorCtr="0">
            <a:spAutoFit/>
          </a:bodyPr>
          <a:lstStyle/>
          <a:p>
            <a:pPr algn="ctr" fontAlgn="base"/>
            <a:r>
              <a:rPr lang="en-GB" dirty="0" smtClean="0"/>
              <a:t>Zebulon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16216" y="2492896"/>
            <a:ext cx="864096" cy="5678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44000" bIns="144000" rtlCol="0" anchor="ctr" anchorCtr="0">
            <a:spAutoFit/>
          </a:bodyPr>
          <a:lstStyle/>
          <a:p>
            <a:pPr algn="ctr" fontAlgn="base"/>
            <a:r>
              <a:rPr lang="en-GB" dirty="0" smtClean="0"/>
              <a:t>Asher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596336" y="2492896"/>
            <a:ext cx="1008112" cy="5678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44000" bIns="144000" rtlCol="0" anchor="ctr" anchorCtr="0">
            <a:spAutoFit/>
          </a:bodyPr>
          <a:lstStyle/>
          <a:p>
            <a:pPr algn="ctr" fontAlgn="base"/>
            <a:r>
              <a:rPr lang="en-GB" dirty="0" smtClean="0"/>
              <a:t>Naphtali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699792" y="2492896"/>
            <a:ext cx="1008112" cy="5678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44000" bIns="144000" rtlCol="0" anchor="ctr" anchorCtr="0">
            <a:spAutoFit/>
          </a:bodyPr>
          <a:lstStyle/>
          <a:p>
            <a:pPr fontAlgn="base"/>
            <a:r>
              <a:rPr lang="en-GB" b="1" u="sng" dirty="0" smtClean="0"/>
              <a:t>Rueben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691680" y="2492896"/>
            <a:ext cx="936104" cy="5678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44000" bIns="144000" rtlCol="0" anchor="ctr" anchorCtr="0">
            <a:spAutoFit/>
          </a:bodyPr>
          <a:lstStyle/>
          <a:p>
            <a:pPr algn="ctr" fontAlgn="base"/>
            <a:r>
              <a:rPr lang="en-GB" dirty="0" smtClean="0"/>
              <a:t>Simeon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11560" y="2492896"/>
            <a:ext cx="1008112" cy="56781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44000" bIns="144000" rtlCol="0" anchor="ctr" anchorCtr="0">
            <a:spAutoFit/>
          </a:bodyPr>
          <a:lstStyle/>
          <a:p>
            <a:pPr algn="ctr" fontAlgn="base"/>
            <a:r>
              <a:rPr lang="en-GB" dirty="0" smtClean="0"/>
              <a:t>Gad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923928" y="1853772"/>
            <a:ext cx="1296144" cy="495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08000" bIns="108000" rtlCol="0" anchor="ctr" anchorCtr="0">
            <a:spAutoFit/>
          </a:bodyPr>
          <a:lstStyle/>
          <a:p>
            <a:pPr algn="ctr" fontAlgn="base"/>
            <a:r>
              <a:rPr lang="en-GB" b="1" u="sng" dirty="0" smtClean="0"/>
              <a:t>Ephraim</a:t>
            </a:r>
            <a:endParaRPr lang="en-GB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923928" y="701644"/>
            <a:ext cx="1296144" cy="495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en-GB" dirty="0" smtClean="0"/>
              <a:t>Benjamin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923928" y="1277708"/>
            <a:ext cx="1296144" cy="4951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tIns="108000" bIns="108000" rtlCol="0" anchor="ctr" anchorCtr="0">
            <a:spAutoFit/>
          </a:bodyPr>
          <a:lstStyle/>
          <a:p>
            <a:pPr algn="ctr" fontAlgn="base"/>
            <a:r>
              <a:rPr lang="en-GB" dirty="0" smtClean="0"/>
              <a:t>Manasseh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3928" y="26064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WEST</a:t>
            </a:r>
            <a:endParaRPr lang="en-GB" sz="1400" dirty="0"/>
          </a:p>
        </p:txBody>
      </p:sp>
      <p:sp>
        <p:nvSpPr>
          <p:cNvPr id="29" name="Striped Right Arrow 28"/>
          <p:cNvSpPr/>
          <p:nvPr/>
        </p:nvSpPr>
        <p:spPr>
          <a:xfrm>
            <a:off x="7020272" y="1772816"/>
            <a:ext cx="864096" cy="5040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660232" y="162880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NORTH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Scott-Morgan</dc:creator>
  <cp:lastModifiedBy>David Scott-Morgan</cp:lastModifiedBy>
  <cp:revision>4</cp:revision>
  <dcterms:created xsi:type="dcterms:W3CDTF">2018-11-19T17:58:49Z</dcterms:created>
  <dcterms:modified xsi:type="dcterms:W3CDTF">2018-11-19T18:19:54Z</dcterms:modified>
</cp:coreProperties>
</file>