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73" r:id="rId3"/>
    <p:sldId id="272" r:id="rId4"/>
    <p:sldId id="261" r:id="rId5"/>
    <p:sldId id="270" r:id="rId6"/>
    <p:sldId id="269" r:id="rId7"/>
    <p:sldId id="262" r:id="rId8"/>
    <p:sldId id="263" r:id="rId9"/>
    <p:sldId id="257" r:id="rId10"/>
    <p:sldId id="264" r:id="rId11"/>
    <p:sldId id="267" r:id="rId12"/>
    <p:sldId id="265"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0" d="100"/>
          <a:sy n="70" d="100"/>
        </p:scale>
        <p:origin x="-130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03C883F-6D64-4E7A-A429-45C13CF6578D}" type="datetimeFigureOut">
              <a:rPr lang="en-GB" smtClean="0"/>
              <a:pPr/>
              <a:t>06-Feb-16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9E72D-1CD8-427B-8227-F3FE70FAAAE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3C883F-6D64-4E7A-A429-45C13CF6578D}" type="datetimeFigureOut">
              <a:rPr lang="en-GB" smtClean="0"/>
              <a:pPr/>
              <a:t>06-Feb-16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9E72D-1CD8-427B-8227-F3FE70FAAAE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3C883F-6D64-4E7A-A429-45C13CF6578D}" type="datetimeFigureOut">
              <a:rPr lang="en-GB" smtClean="0"/>
              <a:pPr/>
              <a:t>06-Feb-16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9E72D-1CD8-427B-8227-F3FE70FAAAE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03C883F-6D64-4E7A-A429-45C13CF6578D}" type="datetimeFigureOut">
              <a:rPr lang="en-GB" smtClean="0"/>
              <a:pPr/>
              <a:t>06-Feb-16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9E72D-1CD8-427B-8227-F3FE70FAAAE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3C883F-6D64-4E7A-A429-45C13CF6578D}" type="datetimeFigureOut">
              <a:rPr lang="en-GB" smtClean="0"/>
              <a:pPr/>
              <a:t>06-Feb-16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9E72D-1CD8-427B-8227-F3FE70FAAAE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03C883F-6D64-4E7A-A429-45C13CF6578D}" type="datetimeFigureOut">
              <a:rPr lang="en-GB" smtClean="0"/>
              <a:pPr/>
              <a:t>06-Feb-16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9E72D-1CD8-427B-8227-F3FE70FAAAE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03C883F-6D64-4E7A-A429-45C13CF6578D}" type="datetimeFigureOut">
              <a:rPr lang="en-GB" smtClean="0"/>
              <a:pPr/>
              <a:t>06-Feb-16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59E72D-1CD8-427B-8227-F3FE70FAAAE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03C883F-6D64-4E7A-A429-45C13CF6578D}" type="datetimeFigureOut">
              <a:rPr lang="en-GB" smtClean="0"/>
              <a:pPr/>
              <a:t>06-Feb-16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59E72D-1CD8-427B-8227-F3FE70FAAAE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3C883F-6D64-4E7A-A429-45C13CF6578D}" type="datetimeFigureOut">
              <a:rPr lang="en-GB" smtClean="0"/>
              <a:pPr/>
              <a:t>06-Feb-16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59E72D-1CD8-427B-8227-F3FE70FAAAE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C883F-6D64-4E7A-A429-45C13CF6578D}" type="datetimeFigureOut">
              <a:rPr lang="en-GB" smtClean="0"/>
              <a:pPr/>
              <a:t>06-Feb-16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9E72D-1CD8-427B-8227-F3FE70FAAAE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3C883F-6D64-4E7A-A429-45C13CF6578D}" type="datetimeFigureOut">
              <a:rPr lang="en-GB" smtClean="0"/>
              <a:pPr/>
              <a:t>06-Feb-16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9E72D-1CD8-427B-8227-F3FE70FAAAE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C883F-6D64-4E7A-A429-45C13CF6578D}" type="datetimeFigureOut">
              <a:rPr lang="en-GB" smtClean="0"/>
              <a:pPr/>
              <a:t>06-Feb-16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9E72D-1CD8-427B-8227-F3FE70FAAAE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48881"/>
            <a:ext cx="8229600" cy="1944216"/>
          </a:xfrm>
        </p:spPr>
        <p:txBody>
          <a:bodyPr/>
          <a:lstStyle/>
          <a:p>
            <a:pPr algn="ctr">
              <a:buNone/>
            </a:pPr>
            <a:r>
              <a:rPr lang="en-GB" sz="6600" b="1" dirty="0" smtClean="0"/>
              <a:t>Financial Stewardship</a:t>
            </a:r>
            <a:endParaRPr lang="en-GB"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340768"/>
            <a:ext cx="8229600" cy="4277071"/>
          </a:xfrm>
        </p:spPr>
        <p:txBody>
          <a:bodyPr>
            <a:noAutofit/>
          </a:bodyPr>
          <a:lstStyle/>
          <a:p>
            <a:pPr marL="0" indent="0">
              <a:buNone/>
            </a:pPr>
            <a:r>
              <a:rPr lang="en-GB" dirty="0" smtClean="0"/>
              <a:t>12  </a:t>
            </a:r>
            <a:r>
              <a:rPr lang="en-GB" dirty="0"/>
              <a:t>And if ye have not been faithful in that which is another man’s, who shall give you that which is your own</a:t>
            </a:r>
            <a:r>
              <a:rPr lang="en-GB" dirty="0" smtClean="0"/>
              <a:t>?</a:t>
            </a:r>
            <a:br>
              <a:rPr lang="en-GB" dirty="0" smtClean="0"/>
            </a:br>
            <a:endParaRPr lang="en-GB" dirty="0"/>
          </a:p>
          <a:p>
            <a:pPr marL="0" indent="0">
              <a:buNone/>
            </a:pPr>
            <a:r>
              <a:rPr lang="en-GB" dirty="0"/>
              <a:t>13  No servant can serve two masters: for either he will hate the one, and love the other; or else he will hold to the one, and despise the other. Ye cannot serve God and mammon</a:t>
            </a:r>
            <a:r>
              <a:rPr lang="en-GB" dirty="0" smtClean="0"/>
              <a:t>.</a:t>
            </a:r>
            <a:endParaRPr lang="en-GB" dirty="0"/>
          </a:p>
        </p:txBody>
      </p:sp>
      <p:sp>
        <p:nvSpPr>
          <p:cNvPr id="4" name="Title 1"/>
          <p:cNvSpPr>
            <a:spLocks noGrp="1"/>
          </p:cNvSpPr>
          <p:nvPr>
            <p:ph type="title"/>
          </p:nvPr>
        </p:nvSpPr>
        <p:spPr>
          <a:xfrm>
            <a:off x="457200" y="274638"/>
            <a:ext cx="8229600" cy="634082"/>
          </a:xfrm>
        </p:spPr>
        <p:txBody>
          <a:bodyPr>
            <a:normAutofit/>
          </a:bodyPr>
          <a:lstStyle/>
          <a:p>
            <a:pPr algn="l"/>
            <a:r>
              <a:rPr lang="en-GB" sz="1800" b="1" dirty="0" smtClean="0"/>
              <a:t>Luke 16</a:t>
            </a:r>
            <a:endParaRPr lang="en-GB" sz="1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000" dirty="0" err="1" smtClean="0"/>
              <a:t>Deu</a:t>
            </a:r>
            <a:r>
              <a:rPr lang="en-GB" sz="4000" dirty="0" smtClean="0"/>
              <a:t> 8:17-18</a:t>
            </a:r>
            <a:endParaRPr lang="en-GB" sz="4000" dirty="0"/>
          </a:p>
        </p:txBody>
      </p:sp>
      <p:sp>
        <p:nvSpPr>
          <p:cNvPr id="3" name="Content Placeholder 2"/>
          <p:cNvSpPr>
            <a:spLocks noGrp="1"/>
          </p:cNvSpPr>
          <p:nvPr>
            <p:ph idx="1"/>
          </p:nvPr>
        </p:nvSpPr>
        <p:spPr/>
        <p:txBody>
          <a:bodyPr>
            <a:normAutofit lnSpcReduction="10000"/>
          </a:bodyPr>
          <a:lstStyle/>
          <a:p>
            <a:pPr marL="0" indent="0">
              <a:buNone/>
            </a:pPr>
            <a:r>
              <a:rPr lang="en-GB" sz="3600" dirty="0" smtClean="0"/>
              <a:t>17  </a:t>
            </a:r>
            <a:r>
              <a:rPr lang="en-GB" sz="3600" dirty="0"/>
              <a:t>You may say to yourself, "My power and the strength of my hands have produced this wealth for me."</a:t>
            </a:r>
          </a:p>
          <a:p>
            <a:pPr marL="0" indent="0">
              <a:buNone/>
            </a:pPr>
            <a:r>
              <a:rPr lang="en-GB" sz="3600" dirty="0"/>
              <a:t>18  But remember the LORD your God, for it is he who gives you the ability to produce wealth, and so confirms his covenant, which he swore to your forefathers, as it is today.</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38138"/>
          </a:xfrm>
        </p:spPr>
        <p:txBody>
          <a:bodyPr>
            <a:normAutofit/>
          </a:bodyPr>
          <a:lstStyle/>
          <a:p>
            <a:pPr algn="l"/>
            <a:r>
              <a:rPr lang="en-GB" b="1" dirty="0" err="1" smtClean="0"/>
              <a:t>Prov</a:t>
            </a:r>
            <a:r>
              <a:rPr lang="en-GB" b="1" dirty="0" smtClean="0"/>
              <a:t> 3:5-6</a:t>
            </a:r>
            <a:endParaRPr lang="en-GB" sz="2400" dirty="0"/>
          </a:p>
        </p:txBody>
      </p:sp>
      <p:sp>
        <p:nvSpPr>
          <p:cNvPr id="3" name="Content Placeholder 2"/>
          <p:cNvSpPr>
            <a:spLocks noGrp="1"/>
          </p:cNvSpPr>
          <p:nvPr>
            <p:ph idx="1"/>
          </p:nvPr>
        </p:nvSpPr>
        <p:spPr>
          <a:xfrm>
            <a:off x="457200" y="1628801"/>
            <a:ext cx="8229600" cy="3240360"/>
          </a:xfrm>
        </p:spPr>
        <p:txBody>
          <a:bodyPr anchor="ctr">
            <a:normAutofit fontScale="92500" lnSpcReduction="10000"/>
          </a:bodyPr>
          <a:lstStyle/>
          <a:p>
            <a:pPr indent="12700">
              <a:buNone/>
            </a:pPr>
            <a:r>
              <a:rPr lang="en-GB" dirty="0" smtClean="0"/>
              <a:t/>
            </a:r>
            <a:br>
              <a:rPr lang="en-GB" dirty="0" smtClean="0"/>
            </a:br>
            <a:r>
              <a:rPr lang="en-GB" sz="4200" dirty="0" smtClean="0"/>
              <a:t>Trust </a:t>
            </a:r>
            <a:r>
              <a:rPr lang="en-GB" sz="4200" dirty="0"/>
              <a:t>in the LORD with all </a:t>
            </a:r>
            <a:r>
              <a:rPr lang="en-GB" sz="4200" dirty="0" err="1"/>
              <a:t>thine</a:t>
            </a:r>
            <a:r>
              <a:rPr lang="en-GB" sz="4200" dirty="0"/>
              <a:t> heart; and lean not unto </a:t>
            </a:r>
            <a:r>
              <a:rPr lang="en-GB" sz="4200" dirty="0" err="1"/>
              <a:t>thine</a:t>
            </a:r>
            <a:r>
              <a:rPr lang="en-GB" sz="4200" dirty="0"/>
              <a:t> own understanding. </a:t>
            </a:r>
            <a:r>
              <a:rPr lang="en-GB" sz="4200" dirty="0" smtClean="0"/>
              <a:t/>
            </a:r>
            <a:br>
              <a:rPr lang="en-GB" sz="4200" dirty="0" smtClean="0"/>
            </a:br>
            <a:r>
              <a:rPr lang="en-GB" sz="4200" dirty="0" smtClean="0"/>
              <a:t>In </a:t>
            </a:r>
            <a:r>
              <a:rPr lang="en-GB" sz="4200" dirty="0"/>
              <a:t>all thy ways acknowledge him, and he shall direct thy paths</a:t>
            </a:r>
            <a:r>
              <a:rPr lang="en-GB" sz="4200" dirty="0" smtClean="0"/>
              <a:t>.</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29600" cy="1138138"/>
          </a:xfrm>
        </p:spPr>
        <p:txBody>
          <a:bodyPr>
            <a:noAutofit/>
          </a:bodyPr>
          <a:lstStyle/>
          <a:p>
            <a:pPr algn="l"/>
            <a:r>
              <a:rPr lang="en-GB" sz="4000" b="1" dirty="0" err="1" smtClean="0"/>
              <a:t>Prov</a:t>
            </a:r>
            <a:r>
              <a:rPr lang="en-GB" sz="4000" b="1" dirty="0" smtClean="0"/>
              <a:t> 3:9-10</a:t>
            </a:r>
            <a:endParaRPr lang="en-GB" sz="4000" dirty="0"/>
          </a:p>
        </p:txBody>
      </p:sp>
      <p:sp>
        <p:nvSpPr>
          <p:cNvPr id="3" name="Content Placeholder 2"/>
          <p:cNvSpPr>
            <a:spLocks noGrp="1"/>
          </p:cNvSpPr>
          <p:nvPr>
            <p:ph idx="1"/>
          </p:nvPr>
        </p:nvSpPr>
        <p:spPr>
          <a:xfrm>
            <a:off x="457200" y="908720"/>
            <a:ext cx="8229600" cy="5217443"/>
          </a:xfrm>
        </p:spPr>
        <p:txBody>
          <a:bodyPr>
            <a:normAutofit/>
          </a:bodyPr>
          <a:lstStyle/>
          <a:p>
            <a:pPr>
              <a:buNone/>
            </a:pPr>
            <a:r>
              <a:rPr lang="en-GB" dirty="0"/>
              <a:t/>
            </a:r>
            <a:br>
              <a:rPr lang="en-GB" dirty="0"/>
            </a:br>
            <a:r>
              <a:rPr lang="en-GB" dirty="0" smtClean="0"/>
              <a:t/>
            </a:r>
            <a:br>
              <a:rPr lang="en-GB" dirty="0" smtClean="0"/>
            </a:br>
            <a:r>
              <a:rPr lang="en-GB" sz="4000" dirty="0" smtClean="0"/>
              <a:t>Honour </a:t>
            </a:r>
            <a:r>
              <a:rPr lang="en-GB" sz="4000" dirty="0"/>
              <a:t>the LORD with thy substance, and with the </a:t>
            </a:r>
            <a:r>
              <a:rPr lang="en-GB" sz="4000" dirty="0" err="1"/>
              <a:t>firstfruits</a:t>
            </a:r>
            <a:r>
              <a:rPr lang="en-GB" sz="4000" dirty="0"/>
              <a:t> of all </a:t>
            </a:r>
            <a:r>
              <a:rPr lang="en-GB" sz="4000" dirty="0" err="1"/>
              <a:t>thine</a:t>
            </a:r>
            <a:r>
              <a:rPr lang="en-GB" sz="4000" dirty="0"/>
              <a:t> increase:  </a:t>
            </a:r>
            <a:r>
              <a:rPr lang="en-GB" sz="4000" dirty="0" smtClean="0"/>
              <a:t/>
            </a:r>
            <a:br>
              <a:rPr lang="en-GB" sz="4000" dirty="0" smtClean="0"/>
            </a:br>
            <a:r>
              <a:rPr lang="en-GB" sz="4000" dirty="0" smtClean="0"/>
              <a:t>So </a:t>
            </a:r>
            <a:r>
              <a:rPr lang="en-GB" sz="4000" dirty="0"/>
              <a:t>shall thy barns be filled with plenty, and thy presses shall burst out with new wine</a:t>
            </a:r>
            <a:r>
              <a:rPr lang="en-GB" sz="4000" dirty="0" smtClean="0"/>
              <a:t>.</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normAutofit/>
          </a:bodyPr>
          <a:lstStyle/>
          <a:p>
            <a:pPr algn="l" eaLnBrk="1" hangingPunct="1"/>
            <a:r>
              <a:rPr lang="en-GB" dirty="0" err="1" smtClean="0"/>
              <a:t>Psa</a:t>
            </a:r>
            <a:r>
              <a:rPr lang="en-GB" dirty="0" smtClean="0"/>
              <a:t> 138:2</a:t>
            </a:r>
            <a:endParaRPr lang="en-GB" sz="6000" dirty="0" smtClean="0"/>
          </a:p>
        </p:txBody>
      </p:sp>
      <p:sp>
        <p:nvSpPr>
          <p:cNvPr id="2051" name="Content Placeholder 2"/>
          <p:cNvSpPr>
            <a:spLocks noGrp="1"/>
          </p:cNvSpPr>
          <p:nvPr>
            <p:ph idx="1"/>
          </p:nvPr>
        </p:nvSpPr>
        <p:spPr>
          <a:xfrm>
            <a:off x="468313" y="1989138"/>
            <a:ext cx="8424862" cy="2232025"/>
          </a:xfrm>
        </p:spPr>
        <p:txBody>
          <a:bodyPr/>
          <a:lstStyle/>
          <a:p>
            <a:pPr marL="0" indent="0" eaLnBrk="1" hangingPunct="1">
              <a:buFont typeface="Arial" charset="0"/>
              <a:buNone/>
            </a:pPr>
            <a:r>
              <a:rPr lang="en-GB" sz="6000" smtClean="0"/>
              <a:t>… thou hast magnified thy word above all thy name.</a:t>
            </a:r>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err="1" smtClean="0"/>
              <a:t>Prov</a:t>
            </a:r>
            <a:r>
              <a:rPr lang="en-GB" dirty="0" smtClean="0"/>
              <a:t> 10:22</a:t>
            </a:r>
            <a:endParaRPr lang="en-GB" dirty="0"/>
          </a:p>
        </p:txBody>
      </p:sp>
      <p:sp>
        <p:nvSpPr>
          <p:cNvPr id="5" name="Content Placeholder 4"/>
          <p:cNvSpPr>
            <a:spLocks noGrp="1"/>
          </p:cNvSpPr>
          <p:nvPr>
            <p:ph idx="1"/>
          </p:nvPr>
        </p:nvSpPr>
        <p:spPr>
          <a:xfrm>
            <a:off x="457200" y="1600201"/>
            <a:ext cx="8229600" cy="4061048"/>
          </a:xfrm>
        </p:spPr>
        <p:txBody>
          <a:bodyPr anchor="ctr"/>
          <a:lstStyle/>
          <a:p>
            <a:pPr>
              <a:buNone/>
            </a:pPr>
            <a:r>
              <a:rPr lang="en-GB" sz="4400" dirty="0" smtClean="0"/>
              <a:t> </a:t>
            </a:r>
            <a:r>
              <a:rPr lang="en-GB" sz="4400" dirty="0" smtClean="0"/>
              <a:t>The blessing of the LORD, it </a:t>
            </a:r>
            <a:r>
              <a:rPr lang="en-GB" sz="4400" dirty="0" err="1" smtClean="0"/>
              <a:t>maketh</a:t>
            </a:r>
            <a:r>
              <a:rPr lang="en-GB" sz="4400" dirty="0" smtClean="0"/>
              <a:t> rich, and he </a:t>
            </a:r>
            <a:r>
              <a:rPr lang="en-GB" sz="4400" dirty="0" err="1" smtClean="0"/>
              <a:t>addeth</a:t>
            </a:r>
            <a:r>
              <a:rPr lang="en-GB" sz="4400" dirty="0" smtClean="0"/>
              <a:t> no sorrow with it.</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pPr algn="l"/>
            <a:r>
              <a:rPr lang="en-GB" sz="3600" b="1" dirty="0" smtClean="0"/>
              <a:t>Luke 16:1</a:t>
            </a:r>
            <a:endParaRPr lang="en-GB" sz="3600" b="1" dirty="0"/>
          </a:p>
        </p:txBody>
      </p:sp>
      <p:sp>
        <p:nvSpPr>
          <p:cNvPr id="5" name="Content Placeholder 4"/>
          <p:cNvSpPr>
            <a:spLocks noGrp="1"/>
          </p:cNvSpPr>
          <p:nvPr>
            <p:ph idx="1"/>
          </p:nvPr>
        </p:nvSpPr>
        <p:spPr>
          <a:xfrm>
            <a:off x="395536" y="1484784"/>
            <a:ext cx="8229600" cy="3888432"/>
          </a:xfrm>
        </p:spPr>
        <p:txBody>
          <a:bodyPr>
            <a:normAutofit/>
          </a:bodyPr>
          <a:lstStyle/>
          <a:p>
            <a:pPr marL="514350" indent="-514350">
              <a:buNone/>
            </a:pPr>
            <a:r>
              <a:rPr lang="en-GB" sz="4400" dirty="0" smtClean="0"/>
              <a:t>… </a:t>
            </a:r>
            <a:r>
              <a:rPr lang="en-GB" sz="4400" dirty="0"/>
              <a:t>There was a certain rich man, which had a </a:t>
            </a:r>
            <a:r>
              <a:rPr lang="en-GB" sz="4400" b="1" dirty="0"/>
              <a:t>steward</a:t>
            </a:r>
            <a:r>
              <a:rPr lang="en-GB" sz="4400" dirty="0"/>
              <a:t>; and the same was accused unto him that he had wasted his goods.</a:t>
            </a:r>
          </a:p>
          <a:p>
            <a:pPr marL="514350" indent="-514350">
              <a:buNone/>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Autofit/>
          </a:bodyPr>
          <a:lstStyle/>
          <a:p>
            <a:pPr algn="l"/>
            <a:r>
              <a:rPr lang="en-GB" sz="3600" b="1" dirty="0" smtClean="0"/>
              <a:t>Luke 16:10-11</a:t>
            </a:r>
            <a:endParaRPr lang="en-GB" sz="3600" b="1" dirty="0"/>
          </a:p>
        </p:txBody>
      </p:sp>
      <p:sp>
        <p:nvSpPr>
          <p:cNvPr id="5" name="Content Placeholder 4"/>
          <p:cNvSpPr>
            <a:spLocks noGrp="1"/>
          </p:cNvSpPr>
          <p:nvPr>
            <p:ph idx="1"/>
          </p:nvPr>
        </p:nvSpPr>
        <p:spPr>
          <a:xfrm>
            <a:off x="457200" y="1052736"/>
            <a:ext cx="8229600" cy="5073427"/>
          </a:xfrm>
        </p:spPr>
        <p:txBody>
          <a:bodyPr>
            <a:normAutofit/>
          </a:bodyPr>
          <a:lstStyle/>
          <a:p>
            <a:pPr marL="0" indent="0">
              <a:buNone/>
            </a:pPr>
            <a:r>
              <a:rPr lang="en-GB" sz="4000" dirty="0" smtClean="0"/>
              <a:t>10  He that is faithful in that which is least is faithful also in much: and he that is unjust in the least is unjust also in much.</a:t>
            </a:r>
            <a:br>
              <a:rPr lang="en-GB" sz="4000" dirty="0" smtClean="0"/>
            </a:br>
            <a:r>
              <a:rPr lang="en-GB" sz="4000" dirty="0" smtClean="0"/>
              <a:t>11  If therefore ye have not been faithful in the unrighteous mammon, who will commit to your trust the true riches?</a:t>
            </a:r>
          </a:p>
          <a:p>
            <a:pPr marL="514350" indent="-514350">
              <a:buNone/>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1800" b="1" dirty="0" smtClean="0"/>
              <a:t>Luke 16</a:t>
            </a:r>
            <a:endParaRPr lang="en-GB" sz="1800" b="1" dirty="0"/>
          </a:p>
        </p:txBody>
      </p:sp>
      <p:sp>
        <p:nvSpPr>
          <p:cNvPr id="5" name="Content Placeholder 4"/>
          <p:cNvSpPr>
            <a:spLocks noGrp="1"/>
          </p:cNvSpPr>
          <p:nvPr>
            <p:ph idx="1"/>
          </p:nvPr>
        </p:nvSpPr>
        <p:spPr>
          <a:xfrm>
            <a:off x="457200" y="1052736"/>
            <a:ext cx="8229600" cy="5073427"/>
          </a:xfrm>
        </p:spPr>
        <p:txBody>
          <a:bodyPr>
            <a:normAutofit fontScale="92500" lnSpcReduction="20000"/>
          </a:bodyPr>
          <a:lstStyle/>
          <a:p>
            <a:pPr marL="0" indent="0">
              <a:buNone/>
            </a:pPr>
            <a:r>
              <a:rPr lang="en-GB" dirty="0" smtClean="0"/>
              <a:t>1  … </a:t>
            </a:r>
            <a:r>
              <a:rPr lang="en-GB" dirty="0"/>
              <a:t>There was a certain rich man, which had a </a:t>
            </a:r>
            <a:r>
              <a:rPr lang="en-GB" b="1" dirty="0"/>
              <a:t>steward</a:t>
            </a:r>
            <a:r>
              <a:rPr lang="en-GB" dirty="0"/>
              <a:t>; and the same was accused unto him that he had wasted his goods.</a:t>
            </a:r>
          </a:p>
          <a:p>
            <a:pPr marL="0" indent="0">
              <a:buNone/>
            </a:pPr>
            <a:r>
              <a:rPr lang="en-GB" dirty="0" smtClean="0"/>
              <a:t>2  And </a:t>
            </a:r>
            <a:r>
              <a:rPr lang="en-GB" dirty="0"/>
              <a:t>he called him, and said unto him, How is it that I hear this of thee? give an account of thy stewardship; for thou </a:t>
            </a:r>
            <a:r>
              <a:rPr lang="en-GB" dirty="0" err="1"/>
              <a:t>mayest</a:t>
            </a:r>
            <a:r>
              <a:rPr lang="en-GB" dirty="0"/>
              <a:t> be </a:t>
            </a:r>
            <a:r>
              <a:rPr lang="en-GB" b="1" dirty="0"/>
              <a:t>no longer steward</a:t>
            </a:r>
            <a:r>
              <a:rPr lang="en-GB" dirty="0"/>
              <a:t>.</a:t>
            </a:r>
          </a:p>
          <a:p>
            <a:pPr marL="0" indent="0">
              <a:buNone/>
            </a:pPr>
            <a:r>
              <a:rPr lang="en-GB" dirty="0" smtClean="0"/>
              <a:t>3  </a:t>
            </a:r>
            <a:r>
              <a:rPr lang="en-GB" dirty="0"/>
              <a:t>Then the steward said within himself, What shall I do? for my lord </a:t>
            </a:r>
            <a:r>
              <a:rPr lang="en-GB" dirty="0" err="1"/>
              <a:t>taketh</a:t>
            </a:r>
            <a:r>
              <a:rPr lang="en-GB" dirty="0"/>
              <a:t> away from me the stewardship: I cannot dig; to beg I am ashamed.</a:t>
            </a:r>
          </a:p>
          <a:p>
            <a:pPr marL="0" indent="0">
              <a:buAutoNum type="arabicPlain" startAt="4"/>
            </a:pPr>
            <a:r>
              <a:rPr lang="en-GB" dirty="0" smtClean="0"/>
              <a:t>  I </a:t>
            </a:r>
            <a:r>
              <a:rPr lang="en-GB" dirty="0"/>
              <a:t>am resolved what to do, that, when I am put out of the stewardship, they may receive me into their houses.</a:t>
            </a:r>
          </a:p>
          <a:p>
            <a:pPr marL="514350" indent="-514350">
              <a:buAutoNum type="arabicPlain" startAt="4"/>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1800" b="1" dirty="0" smtClean="0"/>
              <a:t>Luke 16</a:t>
            </a:r>
            <a:endParaRPr lang="en-GB" sz="1800" b="1" dirty="0"/>
          </a:p>
        </p:txBody>
      </p:sp>
      <p:sp>
        <p:nvSpPr>
          <p:cNvPr id="5" name="Content Placeholder 4"/>
          <p:cNvSpPr>
            <a:spLocks noGrp="1"/>
          </p:cNvSpPr>
          <p:nvPr>
            <p:ph idx="1"/>
          </p:nvPr>
        </p:nvSpPr>
        <p:spPr>
          <a:xfrm>
            <a:off x="457200" y="1340767"/>
            <a:ext cx="8229600" cy="4608513"/>
          </a:xfrm>
        </p:spPr>
        <p:txBody>
          <a:bodyPr>
            <a:normAutofit fontScale="92500" lnSpcReduction="10000"/>
          </a:bodyPr>
          <a:lstStyle/>
          <a:p>
            <a:pPr>
              <a:buNone/>
            </a:pPr>
            <a:r>
              <a:rPr lang="en-GB" dirty="0" smtClean="0"/>
              <a:t>5  </a:t>
            </a:r>
            <a:r>
              <a:rPr lang="en-GB" dirty="0"/>
              <a:t>So he called every one of his lord’s debtors unto him, and said unto the first, How much </a:t>
            </a:r>
            <a:r>
              <a:rPr lang="en-GB" dirty="0" err="1"/>
              <a:t>owest</a:t>
            </a:r>
            <a:r>
              <a:rPr lang="en-GB" dirty="0"/>
              <a:t> thou unto my lord?</a:t>
            </a:r>
          </a:p>
          <a:p>
            <a:pPr>
              <a:buNone/>
            </a:pPr>
            <a:r>
              <a:rPr lang="en-GB" dirty="0"/>
              <a:t>6  And he said, An </a:t>
            </a:r>
            <a:r>
              <a:rPr lang="en-GB" b="1" dirty="0"/>
              <a:t>hundred </a:t>
            </a:r>
            <a:r>
              <a:rPr lang="en-GB" dirty="0"/>
              <a:t>measures of oil. And he said unto him, Take thy bill, and sit down quickly, and write </a:t>
            </a:r>
            <a:r>
              <a:rPr lang="en-GB" b="1" dirty="0"/>
              <a:t>fifty</a:t>
            </a:r>
            <a:r>
              <a:rPr lang="en-GB" dirty="0"/>
              <a:t>.</a:t>
            </a:r>
          </a:p>
          <a:p>
            <a:pPr>
              <a:buNone/>
            </a:pPr>
            <a:r>
              <a:rPr lang="en-GB" dirty="0"/>
              <a:t>7  Then said he to another, And how much </a:t>
            </a:r>
            <a:r>
              <a:rPr lang="en-GB" dirty="0" err="1"/>
              <a:t>owest</a:t>
            </a:r>
            <a:r>
              <a:rPr lang="en-GB" dirty="0"/>
              <a:t> thou? And he said, An </a:t>
            </a:r>
            <a:r>
              <a:rPr lang="en-GB" b="1" dirty="0"/>
              <a:t>hundred </a:t>
            </a:r>
            <a:r>
              <a:rPr lang="en-GB" dirty="0"/>
              <a:t>measures of wheat. And he said unto him, Take thy bill, and write </a:t>
            </a:r>
            <a:r>
              <a:rPr lang="en-GB" b="1" dirty="0"/>
              <a:t>fourscore</a:t>
            </a:r>
            <a:r>
              <a:rPr lang="en-GB" dirty="0" smtClean="0"/>
              <a:t>.</a:t>
            </a:r>
            <a:r>
              <a:rPr lang="en-GB" dirty="0"/>
              <a:t> </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pPr algn="l"/>
            <a:r>
              <a:rPr lang="en-GB" sz="1800" b="1" dirty="0" smtClean="0"/>
              <a:t>Luke 16</a:t>
            </a:r>
            <a:endParaRPr lang="en-GB" sz="1800" b="1" dirty="0"/>
          </a:p>
        </p:txBody>
      </p:sp>
      <p:sp>
        <p:nvSpPr>
          <p:cNvPr id="5" name="Content Placeholder 4"/>
          <p:cNvSpPr>
            <a:spLocks noGrp="1"/>
          </p:cNvSpPr>
          <p:nvPr>
            <p:ph idx="1"/>
          </p:nvPr>
        </p:nvSpPr>
        <p:spPr>
          <a:xfrm>
            <a:off x="457200" y="1052736"/>
            <a:ext cx="8229600" cy="5073427"/>
          </a:xfrm>
        </p:spPr>
        <p:txBody>
          <a:bodyPr>
            <a:normAutofit/>
          </a:bodyPr>
          <a:lstStyle/>
          <a:p>
            <a:pPr marL="0" indent="0">
              <a:buNone/>
            </a:pPr>
            <a:r>
              <a:rPr lang="en-GB" dirty="0" smtClean="0"/>
              <a:t>8  </a:t>
            </a:r>
            <a:r>
              <a:rPr lang="en-GB" dirty="0"/>
              <a:t>And the lord commended the unjust steward, because he had done wisely: for the children of this world are in their generation wiser than the children of light</a:t>
            </a:r>
            <a:r>
              <a:rPr lang="en-GB" dirty="0" smtClean="0"/>
              <a:t>.</a:t>
            </a:r>
            <a:br>
              <a:rPr lang="en-GB" dirty="0" smtClean="0"/>
            </a:br>
            <a:endParaRPr lang="en-GB" dirty="0"/>
          </a:p>
          <a:p>
            <a:pPr marL="0" indent="0">
              <a:buAutoNum type="arabicPlain" startAt="9"/>
            </a:pPr>
            <a:r>
              <a:rPr lang="en-GB" dirty="0" smtClean="0"/>
              <a:t>  And </a:t>
            </a:r>
            <a:r>
              <a:rPr lang="en-GB" dirty="0"/>
              <a:t>I say unto you, Make to yourselves friends of the mammon of unrighteousness; that, when ye fail, they may receive you into everlasting habitations</a:t>
            </a:r>
            <a:r>
              <a:rPr lang="en-GB" dirty="0" smtClean="0"/>
              <a:t>.</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24744"/>
            <a:ext cx="8229600" cy="4525963"/>
          </a:xfrm>
        </p:spPr>
        <p:txBody>
          <a:bodyPr>
            <a:noAutofit/>
          </a:bodyPr>
          <a:lstStyle/>
          <a:p>
            <a:pPr marL="0" indent="0">
              <a:buNone/>
            </a:pPr>
            <a:r>
              <a:rPr lang="en-GB" sz="2800" dirty="0"/>
              <a:t> </a:t>
            </a:r>
            <a:r>
              <a:rPr lang="en-GB" dirty="0" smtClean="0"/>
              <a:t>10  </a:t>
            </a:r>
            <a:r>
              <a:rPr lang="en-GB" dirty="0"/>
              <a:t>He that is faithful in that which is least is faithful also in much: and he that is unjust in the least is unjust also in much</a:t>
            </a:r>
            <a:r>
              <a:rPr lang="en-GB" dirty="0" smtClean="0"/>
              <a:t>.</a:t>
            </a:r>
            <a:br>
              <a:rPr lang="en-GB" dirty="0" smtClean="0"/>
            </a:br>
            <a:endParaRPr lang="en-GB" dirty="0"/>
          </a:p>
          <a:p>
            <a:pPr marL="0" indent="0">
              <a:buNone/>
            </a:pPr>
            <a:r>
              <a:rPr lang="en-GB" dirty="0"/>
              <a:t>11  If therefore ye have not been faithful in the unrighteous mammon, who will commit to your trust the true riches</a:t>
            </a:r>
            <a:r>
              <a:rPr lang="en-GB" dirty="0" smtClean="0"/>
              <a:t>?</a:t>
            </a:r>
            <a:endParaRPr lang="en-GB" dirty="0"/>
          </a:p>
        </p:txBody>
      </p:sp>
      <p:sp>
        <p:nvSpPr>
          <p:cNvPr id="4" name="Title 1"/>
          <p:cNvSpPr>
            <a:spLocks noGrp="1"/>
          </p:cNvSpPr>
          <p:nvPr>
            <p:ph type="title"/>
          </p:nvPr>
        </p:nvSpPr>
        <p:spPr>
          <a:xfrm>
            <a:off x="457200" y="274638"/>
            <a:ext cx="8229600" cy="418058"/>
          </a:xfrm>
        </p:spPr>
        <p:txBody>
          <a:bodyPr>
            <a:normAutofit/>
          </a:bodyPr>
          <a:lstStyle/>
          <a:p>
            <a:pPr algn="l"/>
            <a:r>
              <a:rPr lang="en-GB" sz="1800" b="1" dirty="0" smtClean="0"/>
              <a:t>Luke 16</a:t>
            </a:r>
            <a:endParaRPr lang="en-GB" sz="1800"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450</Words>
  <Application>Microsoft Office PowerPoint</Application>
  <PresentationFormat>On-screen Show (4:3)</PresentationFormat>
  <Paragraphs>34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Psa 138:2</vt:lpstr>
      <vt:lpstr>Prov 10:22</vt:lpstr>
      <vt:lpstr>Luke 16:1</vt:lpstr>
      <vt:lpstr>Luke 16:10-11</vt:lpstr>
      <vt:lpstr>Luke 16</vt:lpstr>
      <vt:lpstr>Luke 16</vt:lpstr>
      <vt:lpstr>Luke 16</vt:lpstr>
      <vt:lpstr>Luke 16</vt:lpstr>
      <vt:lpstr>Luke 16</vt:lpstr>
      <vt:lpstr>Deu 8:17-18</vt:lpstr>
      <vt:lpstr>Prov 3:5-6</vt:lpstr>
      <vt:lpstr>Prov 3:9-10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Luke 16</dc:title>
  <dc:creator>David Scott-Morgan</dc:creator>
  <cp:lastModifiedBy>David Scott-Morgan</cp:lastModifiedBy>
  <cp:revision>6</cp:revision>
  <dcterms:created xsi:type="dcterms:W3CDTF">2016-01-16T16:38:27Z</dcterms:created>
  <dcterms:modified xsi:type="dcterms:W3CDTF">2016-02-06T14:43:21Z</dcterms:modified>
</cp:coreProperties>
</file>