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6D3A-6F50-44DE-80D4-98E65AE2DFD3}" type="datetimeFigureOut">
              <a:rPr lang="en-GB" smtClean="0"/>
              <a:pPr/>
              <a:t>21-Nov-18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33BA6-D020-4ACC-848E-8F6F19E96C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  <a:scene3d>
            <a:camera prst="orthographicFront">
              <a:rot lat="0" lon="10800000" rev="0"/>
            </a:camera>
            <a:lightRig rig="threePt" dir="t"/>
          </a:scene3d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4400" dirty="0"/>
              <a:t>For verily I say unto you, That whosoever shall say unto this mountain, Be thou removed, and be thou cast into the sea; and shall not doubt in his heart, but shall believe that those things which he </a:t>
            </a:r>
            <a:r>
              <a:rPr lang="en-GB" sz="4400" dirty="0" err="1"/>
              <a:t>saith</a:t>
            </a:r>
            <a:r>
              <a:rPr lang="en-GB" sz="4400" dirty="0"/>
              <a:t> shall come to pass; he shall have whatsoever he </a:t>
            </a:r>
            <a:r>
              <a:rPr lang="en-GB" sz="4400" dirty="0" err="1"/>
              <a:t>saith</a:t>
            </a:r>
            <a:r>
              <a:rPr lang="en-GB" sz="4400" dirty="0"/>
              <a:t>.</a:t>
            </a:r>
          </a:p>
          <a:p>
            <a:pPr algn="just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  <a:scene3d>
            <a:camera prst="orthographicFront">
              <a:rot lat="0" lon="10800000" rev="0"/>
            </a:camera>
            <a:lightRig rig="threePt" dir="t"/>
          </a:scene3d>
        </p:spPr>
        <p:txBody>
          <a:bodyPr>
            <a:normAutofit/>
          </a:bodyPr>
          <a:lstStyle/>
          <a:p>
            <a:pPr algn="l"/>
            <a:r>
              <a:rPr lang="en-GB" sz="4000" dirty="0" smtClean="0"/>
              <a:t>Gen 3:22-25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cene3d>
            <a:camera prst="orthographicFront">
              <a:rot lat="0" lon="10800000" rev="0"/>
            </a:camera>
            <a:lightRig rig="threePt" dir="t"/>
          </a:scene3d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And </a:t>
            </a:r>
            <a:r>
              <a:rPr lang="en-GB" dirty="0" smtClean="0"/>
              <a:t>the LORD God said, Behold, the man is become as one of us, to know good and evil: and now, lest he put forth his hand, and take also of the tree of life, and eat, and live for ever:</a:t>
            </a:r>
          </a:p>
          <a:p>
            <a:pPr marL="0" indent="0">
              <a:buNone/>
            </a:pPr>
            <a:r>
              <a:rPr lang="en-GB" dirty="0" smtClean="0"/>
              <a:t>Therefore </a:t>
            </a:r>
            <a:r>
              <a:rPr lang="en-GB" dirty="0" smtClean="0"/>
              <a:t>the LORD God sent him forth from the garden of Eden, to till the ground from whence he was taken.</a:t>
            </a:r>
          </a:p>
          <a:p>
            <a:pPr marL="0" indent="0">
              <a:buNone/>
            </a:pPr>
            <a:r>
              <a:rPr lang="en-GB" dirty="0" smtClean="0"/>
              <a:t>So </a:t>
            </a:r>
            <a:r>
              <a:rPr lang="en-GB" dirty="0" smtClean="0"/>
              <a:t>he drove out the man; and he placed at the east of the garden of Eden </a:t>
            </a:r>
            <a:r>
              <a:rPr lang="en-GB" dirty="0" err="1" smtClean="0"/>
              <a:t>Cherubims</a:t>
            </a:r>
            <a:r>
              <a:rPr lang="en-GB" dirty="0" smtClean="0"/>
              <a:t>, and a flaming sword which turned every way, to keep the way of the tree of life.</a:t>
            </a:r>
          </a:p>
          <a:p>
            <a:pPr marL="0" indent="0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orthographicFront">
              <a:rot lat="0" lon="10800000" rev="0"/>
            </a:camera>
            <a:lightRig rig="threePt" dir="t"/>
          </a:scene3d>
        </p:spPr>
        <p:txBody>
          <a:bodyPr/>
          <a:lstStyle/>
          <a:p>
            <a:pPr algn="l"/>
            <a:r>
              <a:rPr lang="en-GB" dirty="0" smtClean="0"/>
              <a:t>Gen 6:3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2249"/>
            <a:ext cx="8229600" cy="3412975"/>
          </a:xfrm>
          <a:scene3d>
            <a:camera prst="orthographicFront">
              <a:rot lat="0" lon="10800000" rev="0"/>
            </a:camera>
            <a:lightRig rig="threePt" dir="t"/>
          </a:scene3d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 smtClean="0"/>
              <a:t>And </a:t>
            </a:r>
            <a:r>
              <a:rPr lang="en-GB" sz="4400" dirty="0" smtClean="0"/>
              <a:t>the LORD said, My spirit shall not always strive with man, for that he also is flesh: yet his days shall be an hundred and twenty years</a:t>
            </a:r>
            <a:r>
              <a:rPr lang="en-GB" sz="4400" dirty="0" smtClean="0"/>
              <a:t>.</a:t>
            </a:r>
            <a:endParaRPr lang="en-GB" sz="4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204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Gen 3:22-25</vt:lpstr>
      <vt:lpstr>Gen 6:3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Scott-Morgan</dc:creator>
  <cp:lastModifiedBy>David Scott-Morgan</cp:lastModifiedBy>
  <cp:revision>6</cp:revision>
  <dcterms:created xsi:type="dcterms:W3CDTF">2018-11-18T09:43:06Z</dcterms:created>
  <dcterms:modified xsi:type="dcterms:W3CDTF">2018-11-21T10:13:38Z</dcterms:modified>
</cp:coreProperties>
</file>