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0" r:id="rId3"/>
    <p:sldId id="257" r:id="rId4"/>
    <p:sldId id="258" r:id="rId5"/>
    <p:sldId id="261" r:id="rId6"/>
    <p:sldId id="259"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34559" autoAdjust="0"/>
    <p:restoredTop sz="86483" autoAdjust="0"/>
  </p:normalViewPr>
  <p:slideViewPr>
    <p:cSldViewPr>
      <p:cViewPr varScale="1">
        <p:scale>
          <a:sx n="74" d="100"/>
          <a:sy n="74" d="100"/>
        </p:scale>
        <p:origin x="-40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F3DC2A8-D1EB-464B-8FDA-992F4C6EF675}" type="datetimeFigureOut">
              <a:rPr lang="en-GB" smtClean="0"/>
              <a:t>10-Nov-13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3EAEF6-A1DB-4505-87BC-21493A3F80FA}"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F3DC2A8-D1EB-464B-8FDA-992F4C6EF675}" type="datetimeFigureOut">
              <a:rPr lang="en-GB" smtClean="0"/>
              <a:t>10-Nov-13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3EAEF6-A1DB-4505-87BC-21493A3F80FA}"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F3DC2A8-D1EB-464B-8FDA-992F4C6EF675}" type="datetimeFigureOut">
              <a:rPr lang="en-GB" smtClean="0"/>
              <a:t>10-Nov-13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3EAEF6-A1DB-4505-87BC-21493A3F80FA}"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F3DC2A8-D1EB-464B-8FDA-992F4C6EF675}" type="datetimeFigureOut">
              <a:rPr lang="en-GB" smtClean="0"/>
              <a:t>10-Nov-13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3EAEF6-A1DB-4505-87BC-21493A3F80FA}"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3DC2A8-D1EB-464B-8FDA-992F4C6EF675}" type="datetimeFigureOut">
              <a:rPr lang="en-GB" smtClean="0"/>
              <a:t>10-Nov-13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3EAEF6-A1DB-4505-87BC-21493A3F80FA}"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F3DC2A8-D1EB-464B-8FDA-992F4C6EF675}" type="datetimeFigureOut">
              <a:rPr lang="en-GB" smtClean="0"/>
              <a:t>10-Nov-13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3EAEF6-A1DB-4505-87BC-21493A3F80FA}"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F3DC2A8-D1EB-464B-8FDA-992F4C6EF675}" type="datetimeFigureOut">
              <a:rPr lang="en-GB" smtClean="0"/>
              <a:t>10-Nov-13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23EAEF6-A1DB-4505-87BC-21493A3F80FA}"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F3DC2A8-D1EB-464B-8FDA-992F4C6EF675}" type="datetimeFigureOut">
              <a:rPr lang="en-GB" smtClean="0"/>
              <a:t>10-Nov-13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23EAEF6-A1DB-4505-87BC-21493A3F80FA}"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3DC2A8-D1EB-464B-8FDA-992F4C6EF675}" type="datetimeFigureOut">
              <a:rPr lang="en-GB" smtClean="0"/>
              <a:t>10-Nov-13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23EAEF6-A1DB-4505-87BC-21493A3F80FA}"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3DC2A8-D1EB-464B-8FDA-992F4C6EF675}" type="datetimeFigureOut">
              <a:rPr lang="en-GB" smtClean="0"/>
              <a:t>10-Nov-13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3EAEF6-A1DB-4505-87BC-21493A3F80FA}"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3DC2A8-D1EB-464B-8FDA-992F4C6EF675}" type="datetimeFigureOut">
              <a:rPr lang="en-GB" smtClean="0"/>
              <a:t>10-Nov-13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3EAEF6-A1DB-4505-87BC-21493A3F80FA}"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3DC2A8-D1EB-464B-8FDA-992F4C6EF675}" type="datetimeFigureOut">
              <a:rPr lang="en-GB" smtClean="0"/>
              <a:t>10-Nov-13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3EAEF6-A1DB-4505-87BC-21493A3F80FA}"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sz="3200" u="sng" dirty="0" err="1" smtClean="0"/>
              <a:t>Psa</a:t>
            </a:r>
            <a:r>
              <a:rPr lang="en-GB" sz="3200" u="sng" dirty="0" smtClean="0"/>
              <a:t> 138:2</a:t>
            </a:r>
            <a:endParaRPr lang="en-GB" dirty="0"/>
          </a:p>
        </p:txBody>
      </p:sp>
      <p:sp>
        <p:nvSpPr>
          <p:cNvPr id="3" name="Content Placeholder 2"/>
          <p:cNvSpPr>
            <a:spLocks noGrp="1"/>
          </p:cNvSpPr>
          <p:nvPr>
            <p:ph idx="1"/>
          </p:nvPr>
        </p:nvSpPr>
        <p:spPr>
          <a:xfrm>
            <a:off x="467544" y="1988840"/>
            <a:ext cx="8424936" cy="2232248"/>
          </a:xfrm>
        </p:spPr>
        <p:txBody>
          <a:bodyPr/>
          <a:lstStyle/>
          <a:p>
            <a:pPr marL="0" indent="0">
              <a:buNone/>
            </a:pPr>
            <a:r>
              <a:rPr lang="en-GB" sz="6000" dirty="0" smtClean="0"/>
              <a:t>… thou hast magnified thy word above all thy name.</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pPr algn="l"/>
            <a:r>
              <a:rPr lang="en-GB" sz="3200" u="sng" dirty="0" smtClean="0"/>
              <a:t>John 1:29</a:t>
            </a:r>
            <a:endParaRPr lang="en-GB" sz="3200" dirty="0"/>
          </a:p>
        </p:txBody>
      </p:sp>
      <p:sp>
        <p:nvSpPr>
          <p:cNvPr id="3" name="Content Placeholder 2"/>
          <p:cNvSpPr>
            <a:spLocks noGrp="1"/>
          </p:cNvSpPr>
          <p:nvPr>
            <p:ph idx="1"/>
          </p:nvPr>
        </p:nvSpPr>
        <p:spPr>
          <a:xfrm>
            <a:off x="467544" y="1412776"/>
            <a:ext cx="8229600" cy="4525963"/>
          </a:xfrm>
        </p:spPr>
        <p:txBody>
          <a:bodyPr/>
          <a:lstStyle/>
          <a:p>
            <a:pPr marL="0" indent="0">
              <a:buNone/>
            </a:pPr>
            <a:r>
              <a:rPr lang="en-GB" sz="5400" dirty="0" smtClean="0"/>
              <a:t>The </a:t>
            </a:r>
            <a:r>
              <a:rPr lang="en-GB" sz="5400" dirty="0"/>
              <a:t>next day John saw Jesus coming towards him and said, "Look, the Lamb of God, who takes away the sin of the world</a:t>
            </a:r>
            <a:r>
              <a:rPr lang="en-GB" sz="5400" dirty="0" smtClean="0"/>
              <a:t>!</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pPr algn="l"/>
            <a:r>
              <a:rPr lang="en-GB" sz="3200" u="sng" dirty="0" smtClean="0"/>
              <a:t>Gen 22:7-8</a:t>
            </a:r>
            <a:endParaRPr lang="en-GB" sz="3200" dirty="0"/>
          </a:p>
        </p:txBody>
      </p:sp>
      <p:sp>
        <p:nvSpPr>
          <p:cNvPr id="5" name="Content Placeholder 4"/>
          <p:cNvSpPr>
            <a:spLocks noGrp="1"/>
          </p:cNvSpPr>
          <p:nvPr>
            <p:ph idx="1"/>
          </p:nvPr>
        </p:nvSpPr>
        <p:spPr>
          <a:xfrm>
            <a:off x="467544" y="1052736"/>
            <a:ext cx="8229600" cy="5040560"/>
          </a:xfrm>
        </p:spPr>
        <p:txBody>
          <a:bodyPr>
            <a:noAutofit/>
          </a:bodyPr>
          <a:lstStyle/>
          <a:p>
            <a:pPr marL="0" indent="0">
              <a:buNone/>
            </a:pPr>
            <a:r>
              <a:rPr lang="en-GB" sz="4000" dirty="0" smtClean="0"/>
              <a:t>Isaac </a:t>
            </a:r>
            <a:r>
              <a:rPr lang="en-GB" sz="4000" dirty="0"/>
              <a:t>spoke up and said to his father Abraham, "Father?" "Yes, my son?" Abraham replied. "The fire and wood are here," Isaac said, "but where is the lamb for the burnt offering?"</a:t>
            </a:r>
          </a:p>
          <a:p>
            <a:pPr marL="0" indent="0">
              <a:buNone/>
            </a:pPr>
            <a:r>
              <a:rPr lang="en-GB" sz="4000" dirty="0"/>
              <a:t>Abraham answered, "God himself will provide the lamb for the burnt offering, my son." </a:t>
            </a:r>
            <a:r>
              <a:rPr lang="en-GB" sz="4000" dirty="0" smtClean="0"/>
              <a:t>…</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pPr algn="l"/>
            <a:r>
              <a:rPr lang="en-GB" sz="3200" u="sng" dirty="0" err="1" smtClean="0"/>
              <a:t>Exo</a:t>
            </a:r>
            <a:r>
              <a:rPr lang="en-GB" sz="3200" u="sng" dirty="0" smtClean="0"/>
              <a:t> 12:7</a:t>
            </a:r>
            <a:endParaRPr lang="en-GB" sz="3200" dirty="0"/>
          </a:p>
        </p:txBody>
      </p:sp>
      <p:sp>
        <p:nvSpPr>
          <p:cNvPr id="3" name="Content Placeholder 2"/>
          <p:cNvSpPr>
            <a:spLocks noGrp="1"/>
          </p:cNvSpPr>
          <p:nvPr>
            <p:ph idx="1"/>
          </p:nvPr>
        </p:nvSpPr>
        <p:spPr>
          <a:xfrm>
            <a:off x="467544" y="1412776"/>
            <a:ext cx="8229600" cy="4525963"/>
          </a:xfrm>
        </p:spPr>
        <p:txBody>
          <a:bodyPr>
            <a:normAutofit fontScale="92500"/>
          </a:bodyPr>
          <a:lstStyle/>
          <a:p>
            <a:pPr marL="0" indent="0">
              <a:buNone/>
            </a:pPr>
            <a:r>
              <a:rPr lang="en-GB" sz="5800" dirty="0" smtClean="0"/>
              <a:t>Then </a:t>
            </a:r>
            <a:r>
              <a:rPr lang="en-GB" sz="5800" dirty="0"/>
              <a:t>they are to take some of the blood and put it on the sides and tops of the door-frames of the houses where they eat the lambs</a:t>
            </a:r>
            <a:r>
              <a:rPr lang="en-GB" sz="5800" dirty="0" smtClean="0"/>
              <a:t>.</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61048"/>
            <a:ext cx="8229600" cy="2016223"/>
          </a:xfrm>
        </p:spPr>
        <p:txBody>
          <a:bodyPr>
            <a:normAutofit/>
          </a:bodyPr>
          <a:lstStyle/>
          <a:p>
            <a:pPr marL="0" indent="0">
              <a:buNone/>
            </a:pPr>
            <a:r>
              <a:rPr lang="en-GB" u="sng" dirty="0" err="1" smtClean="0"/>
              <a:t>Exo</a:t>
            </a:r>
            <a:r>
              <a:rPr lang="en-GB" u="sng" dirty="0" smtClean="0"/>
              <a:t> 12:5</a:t>
            </a:r>
            <a:r>
              <a:rPr lang="en-GB" dirty="0" smtClean="0"/>
              <a:t>  </a:t>
            </a:r>
            <a:br>
              <a:rPr lang="en-GB" dirty="0" smtClean="0"/>
            </a:br>
            <a:r>
              <a:rPr lang="en-GB" dirty="0" smtClean="0"/>
              <a:t>Your lamb shall be </a:t>
            </a:r>
            <a:r>
              <a:rPr lang="en-GB" u="sng" dirty="0" smtClean="0"/>
              <a:t>without blemish</a:t>
            </a:r>
            <a:r>
              <a:rPr lang="en-GB" dirty="0" smtClean="0"/>
              <a:t>, a male of the first year: ….</a:t>
            </a:r>
            <a:endParaRPr lang="en-GB" dirty="0"/>
          </a:p>
        </p:txBody>
      </p:sp>
      <p:sp>
        <p:nvSpPr>
          <p:cNvPr id="4" name="Title 3"/>
          <p:cNvSpPr>
            <a:spLocks noGrp="1"/>
          </p:cNvSpPr>
          <p:nvPr>
            <p:ph type="title"/>
          </p:nvPr>
        </p:nvSpPr>
        <p:spPr>
          <a:xfrm>
            <a:off x="467544" y="764704"/>
            <a:ext cx="8229600" cy="1786210"/>
          </a:xfrm>
        </p:spPr>
        <p:txBody>
          <a:bodyPr>
            <a:normAutofit fontScale="90000"/>
          </a:bodyPr>
          <a:lstStyle/>
          <a:p>
            <a:pPr algn="l"/>
            <a:r>
              <a:rPr lang="en-GB" sz="3600" u="sng" dirty="0" smtClean="0"/>
              <a:t>1 Pet 1:19</a:t>
            </a:r>
            <a:r>
              <a:rPr lang="en-GB" sz="3600" dirty="0" smtClean="0"/>
              <a:t>  </a:t>
            </a:r>
            <a:r>
              <a:rPr lang="en-GB" sz="4000" dirty="0" smtClean="0"/>
              <a:t/>
            </a:r>
            <a:br>
              <a:rPr lang="en-GB" sz="4000" dirty="0" smtClean="0"/>
            </a:br>
            <a:r>
              <a:rPr lang="en-GB" sz="4000" dirty="0" smtClean="0"/>
              <a:t>but with the precious blood of Christ, a </a:t>
            </a:r>
            <a:r>
              <a:rPr lang="en-GB" sz="4000" u="sng" dirty="0" smtClean="0"/>
              <a:t>lamb without blemish or defect</a:t>
            </a:r>
            <a:r>
              <a:rPr lang="en-GB" sz="4000" dirty="0" smtClean="0"/>
              <a:t>. </a:t>
            </a:r>
            <a:endParaRPr lang="en-GB" dirty="0"/>
          </a:p>
        </p:txBody>
      </p:sp>
      <p:sp>
        <p:nvSpPr>
          <p:cNvPr id="5" name="Title 3"/>
          <p:cNvSpPr txBox="1">
            <a:spLocks/>
          </p:cNvSpPr>
          <p:nvPr/>
        </p:nvSpPr>
        <p:spPr>
          <a:xfrm>
            <a:off x="395536" y="4365104"/>
            <a:ext cx="8229600" cy="1786210"/>
          </a:xfrm>
          <a:prstGeom prst="rect">
            <a:avLst/>
          </a:prstGeom>
        </p:spPr>
        <p:txBody>
          <a:bodyPr vert="horz" lIns="91440" tIns="45720" rIns="91440" bIns="45720" rtlCol="0" anchor="ctr">
            <a:normAutofit fontScale="90000" lnSpcReduction="10000"/>
          </a:bodyPr>
          <a:lstStyle/>
          <a:p>
            <a:pPr lvl="0">
              <a:spcBef>
                <a:spcPct val="0"/>
              </a:spcBef>
            </a:pPr>
            <a:r>
              <a:rPr kumimoji="0" lang="en-GB" sz="4000" b="0" i="0" u="sng" strike="noStrike" kern="1200" cap="none" spc="0" normalizeH="0" baseline="0" noProof="0" dirty="0" smtClean="0">
                <a:ln>
                  <a:noFill/>
                </a:ln>
                <a:solidFill>
                  <a:schemeClr val="tx1"/>
                </a:solidFill>
                <a:effectLst/>
                <a:uLnTx/>
                <a:uFillTx/>
                <a:latin typeface="+mj-lt"/>
                <a:ea typeface="+mj-ea"/>
                <a:cs typeface="+mj-cs"/>
              </a:rPr>
              <a:t/>
            </a:r>
            <a:br>
              <a:rPr kumimoji="0" lang="en-GB" sz="4000" b="0" i="0" u="sng" strike="noStrike" kern="1200" cap="none" spc="0" normalizeH="0" baseline="0" noProof="0" dirty="0" smtClean="0">
                <a:ln>
                  <a:noFill/>
                </a:ln>
                <a:solidFill>
                  <a:schemeClr val="tx1"/>
                </a:solidFill>
                <a:effectLst/>
                <a:uLnTx/>
                <a:uFillTx/>
                <a:latin typeface="+mj-lt"/>
                <a:ea typeface="+mj-ea"/>
                <a:cs typeface="+mj-cs"/>
              </a:rPr>
            </a:br>
            <a:r>
              <a:rPr lang="en-GB" sz="4000" u="sng" dirty="0" smtClean="0"/>
              <a:t> </a:t>
            </a:r>
            <a:r>
              <a:rPr kumimoji="0" lang="en-GB" sz="4000" b="0" i="0" u="sng" strike="noStrike" kern="1200" cap="none" spc="0" normalizeH="0" baseline="0" noProof="0" dirty="0" smtClean="0">
                <a:ln>
                  <a:noFill/>
                </a:ln>
                <a:solidFill>
                  <a:schemeClr val="tx1"/>
                </a:solidFill>
                <a:effectLst/>
                <a:uLnTx/>
                <a:uFillTx/>
                <a:latin typeface="+mj-lt"/>
                <a:ea typeface="+mj-ea"/>
                <a:cs typeface="+mj-cs"/>
              </a:rPr>
              <a:t/>
            </a:r>
            <a:br>
              <a:rPr kumimoji="0" lang="en-GB" sz="4000" b="0" i="0" u="sng" strike="noStrike" kern="1200" cap="none" spc="0" normalizeH="0" baseline="0" noProof="0" dirty="0" smtClean="0">
                <a:ln>
                  <a:noFill/>
                </a:ln>
                <a:solidFill>
                  <a:schemeClr val="tx1"/>
                </a:solidFill>
                <a:effectLst/>
                <a:uLnTx/>
                <a:uFillTx/>
                <a:latin typeface="+mj-lt"/>
                <a:ea typeface="+mj-ea"/>
                <a:cs typeface="+mj-cs"/>
              </a:rPr>
            </a:br>
            <a:endParaRPr kumimoji="0" lang="en-GB" sz="44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pPr algn="l"/>
            <a:r>
              <a:rPr lang="en-GB" sz="3200" u="sng" dirty="0" smtClean="0"/>
              <a:t>Isa 53:5 (KJV)</a:t>
            </a:r>
            <a:endParaRPr lang="en-GB" sz="3200" dirty="0"/>
          </a:p>
        </p:txBody>
      </p:sp>
      <p:sp>
        <p:nvSpPr>
          <p:cNvPr id="3" name="Content Placeholder 2"/>
          <p:cNvSpPr>
            <a:spLocks noGrp="1"/>
          </p:cNvSpPr>
          <p:nvPr>
            <p:ph idx="1"/>
          </p:nvPr>
        </p:nvSpPr>
        <p:spPr>
          <a:xfrm>
            <a:off x="395536" y="1412776"/>
            <a:ext cx="8229600" cy="4525963"/>
          </a:xfrm>
        </p:spPr>
        <p:txBody>
          <a:bodyPr>
            <a:normAutofit/>
          </a:bodyPr>
          <a:lstStyle/>
          <a:p>
            <a:pPr marL="0" indent="0">
              <a:buNone/>
            </a:pPr>
            <a:r>
              <a:rPr lang="en-GB" sz="4800" dirty="0" smtClean="0"/>
              <a:t>But </a:t>
            </a:r>
            <a:r>
              <a:rPr lang="en-GB" sz="4800" dirty="0"/>
              <a:t>he was wounded for our transgressions, he was bruised for our iniquities: the chastisement of our peace was upon him; and with his stripes we are </a:t>
            </a:r>
            <a:r>
              <a:rPr lang="en-GB" sz="4800"/>
              <a:t>healed</a:t>
            </a:r>
            <a:r>
              <a:rPr lang="en-GB" sz="4800" smtClean="0"/>
              <a:t>.</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pPr algn="l"/>
            <a:r>
              <a:rPr lang="en-GB" sz="3200" u="sng" dirty="0" smtClean="0"/>
              <a:t>1Cor 11:29-30</a:t>
            </a:r>
            <a:endParaRPr lang="en-GB" dirty="0"/>
          </a:p>
        </p:txBody>
      </p:sp>
      <p:sp>
        <p:nvSpPr>
          <p:cNvPr id="3" name="Content Placeholder 2"/>
          <p:cNvSpPr>
            <a:spLocks noGrp="1"/>
          </p:cNvSpPr>
          <p:nvPr>
            <p:ph idx="1"/>
          </p:nvPr>
        </p:nvSpPr>
        <p:spPr>
          <a:xfrm>
            <a:off x="467544" y="1340768"/>
            <a:ext cx="8229600" cy="4525963"/>
          </a:xfrm>
        </p:spPr>
        <p:txBody>
          <a:bodyPr>
            <a:normAutofit fontScale="92500" lnSpcReduction="10000"/>
          </a:bodyPr>
          <a:lstStyle/>
          <a:p>
            <a:pPr marL="0" indent="0">
              <a:buNone/>
            </a:pPr>
            <a:r>
              <a:rPr lang="en-GB" sz="4800" dirty="0" smtClean="0"/>
              <a:t>For anyone who eats and drinks without recognising the body of the Lord eats and drinks judgment on himself. That is why many among you are weak and sick, and a number of you have fallen asleep.</a:t>
            </a:r>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224</Words>
  <Application>Microsoft Office PowerPoint</Application>
  <PresentationFormat>On-screen Show (4:3)</PresentationFormat>
  <Paragraphs>16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Psa 138:2</vt:lpstr>
      <vt:lpstr>John 1:29</vt:lpstr>
      <vt:lpstr>Gen 22:7-8</vt:lpstr>
      <vt:lpstr>Exo 12:7</vt:lpstr>
      <vt:lpstr>1 Pet 1:19   but with the precious blood of Christ, a lamb without blemish or defect. </vt:lpstr>
      <vt:lpstr>Isa 53:5 (KJV)</vt:lpstr>
      <vt:lpstr>1Cor 11:29-30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 22:7-8</dc:title>
  <dc:creator>David Scott-Morgan</dc:creator>
  <cp:lastModifiedBy>David Scott-Morgan</cp:lastModifiedBy>
  <cp:revision>3</cp:revision>
  <dcterms:created xsi:type="dcterms:W3CDTF">2013-11-10T00:10:01Z</dcterms:created>
  <dcterms:modified xsi:type="dcterms:W3CDTF">2013-11-10T00:31:29Z</dcterms:modified>
</cp:coreProperties>
</file>